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png" ContentType="image/png"/>
  <Default Extension="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Masters/theme/theme1.xml" ContentType="application/vnd.openxmlformats-officedocument.theme+xml"/>
  <Override PartName="/docProps/core.xml" ContentType="application/vnd.openxmlformats-package.core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33cf3c2e6ecd4c33" /><Relationship Type="http://schemas.openxmlformats.org/package/2006/relationships/metadata/core-properties" Target="/docProps/core.xml" Id="R35f2d47c39b74267" /></Relationships>
</file>

<file path=ppt/presentation.xml><?xml version="1.0" encoding="utf-8"?>
<p:presentation xmlns:p="http://schemas.openxmlformats.org/presentationml/2006/main">
  <p:sldMasterIdLst>
    <p:sldMasterId xmlns:r="http://schemas.openxmlformats.org/officeDocument/2006/relationships" id="2147483648" r:id="R157661a8991b47ae"/>
  </p:sldMasterIdLst>
  <p:sldIdLst>
    <p:sldId xmlns:r="http://schemas.openxmlformats.org/officeDocument/2006/relationships" id="256" r:id="R2ffa7a7b9c3847d8"/>
    <p:sldId xmlns:r="http://schemas.openxmlformats.org/officeDocument/2006/relationships" id="257" r:id="Recc6ebf3f1ee4ab2"/>
    <p:sldId xmlns:r="http://schemas.openxmlformats.org/officeDocument/2006/relationships" id="258" r:id="R4df9f30621274f8d"/>
    <p:sldId xmlns:r="http://schemas.openxmlformats.org/officeDocument/2006/relationships" id="259" r:id="R290e4500e65940a5"/>
  </p:sldIdLst>
  <p:sldSz cx="9144000" cy="6858000"/>
  <p:defaultTextStyle>
    <a:defPPr xmlns:a="http://schemas.openxmlformats.org/drawingml/2006/main"/>
    <a:lvl1pPr xmlns:a="http://schemas.openxmlformats.org/drawingml/2006/main"/>
    <a:lvl2pPr xmlns:a="http://schemas.openxmlformats.org/drawingml/2006/main"/>
    <a:lvl3pPr xmlns:a="http://schemas.openxmlformats.org/drawingml/2006/main"/>
    <a:lvl4pPr xmlns:a="http://schemas.openxmlformats.org/drawingml/2006/main"/>
    <a:lvl5pPr xmlns:a="http://schemas.openxmlformats.org/drawingml/2006/main"/>
    <a:lvl6pPr xmlns:a="http://schemas.openxmlformats.org/drawingml/2006/main"/>
    <a:lvl7pPr xmlns:a="http://schemas.openxmlformats.org/drawingml/2006/main"/>
    <a:lvl8pPr xmlns:a="http://schemas.openxmlformats.org/drawingml/2006/main"/>
    <a:lvl9pPr xmlns:a="http://schemas.openxmlformats.org/drawingml/2006/main"/>
  </p:defaultTextStyle>
</p:presentation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157661a8991b47ae" /><Relationship Type="http://schemas.openxmlformats.org/officeDocument/2006/relationships/slide" Target="/ppt/slides/slide1.xml" Id="R2ffa7a7b9c3847d8" /><Relationship Type="http://schemas.openxmlformats.org/officeDocument/2006/relationships/slide" Target="/ppt/slides/slide2.xml" Id="Recc6ebf3f1ee4ab2" /><Relationship Type="http://schemas.openxmlformats.org/officeDocument/2006/relationships/slide" Target="/ppt/slides/slide3.xml" Id="R4df9f30621274f8d" /><Relationship Type="http://schemas.openxmlformats.org/officeDocument/2006/relationships/slide" Target="/ppt/slides/slide4.xml" Id="R290e4500e65940a5" /></Relationships>
</file>

<file path=ppt/media/image.png>
</file>

<file path=ppt/media/image2.png>
</file>

<file path=ppt/media/image3.png>
</file>

<file path=ppt/media/image4.png>
</file>

<file path=ppt/slideLayouts/slideLayout1.xml><?xml version="1.0" encoding="utf-8"?>
<p:sldLayout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</p:spTree>
  </p:cSld>
  <p:clrMapOvr>
    <a:masterClrMapping xmlns:a="http://schemas.openxmlformats.org/drawingml/2006/main"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cd233135bc5a4751" /><Relationship Type="http://schemas.openxmlformats.org/officeDocument/2006/relationships/theme" Target="/ppt/slideMasters/theme/theme1.xml" Id="R55917bb860df4e62" /></Relationships>
</file>

<file path=ppt/slideMasters/slideMaster1.xml><?xml version="1.0" encoding="utf-8"?>
<p:sldMaster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</p:spTree>
  </p:cSld>
  <p:clrMapOvr>
    <a:masterClrMapping xmlns:a="http://schemas.openxmlformats.org/drawingml/2006/main"/>
  </p:clrMapOvr>
</p:sldMaster>
</file>

<file path=ppt/slideMasters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15759"/>
      </a:accent2>
      <a:accent3>
        <a:srgbClr val="70AD47"/>
      </a:accent3>
      <a:accent4>
        <a:srgbClr val="FFC000"/>
      </a:accent4>
      <a:accent5>
        <a:srgbClr val="5B9BD5"/>
      </a:accent5>
      <a:accent6>
        <a:srgbClr val="FF660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/>
            <a:gs pos="100000"/>
          </a:gsLst>
          <a:lin ang="5400000" scaled="1"/>
        </a:gradFill>
        <a:gradFill>
          <a:gsLst>
            <a:gs pos="0"/>
            <a:gs pos="100000"/>
          </a:gsLst>
          <a:lin ang="5400000" scaled="1"/>
        </a:gradFill>
      </a:fillStyleLst>
      <a:lnStyleLst>
        <a:ln w="9525"/>
        <a:ln w="25400"/>
        <a:ln w="38100"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  <a:objectDefaults/>
  <a:extraClrSchemeLst/>
</a:theme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.png" Id="R8355358da44b4db7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2.png" Id="R2fb3caffa6ed4595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3.png" Id="R0edf8987413849af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4.png" Id="Re6757a2d49044015" /></Relationships>
</file>

<file path=ppt/slides/slide1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TextBox 2"/>
          <p:cNvSpPr>
            <a:spLocks xmlns:a="http://schemas.openxmlformats.org/drawingml/2006/main" noGrp="1"/>
          </p:cNvSpPr>
          <p:nvPr/>
        </p:nvSpPr>
        <p:spPr>
          <a:xfrm xmlns:a="http://schemas.openxmlformats.org/drawingml/2006/main">
            <a:off x="914400" y="685800"/>
            <a:ext cx="8229600" cy="1143000"/>
          </a:xfrm>
          <a:prstGeom xmlns:a="http://schemas.openxmlformats.org/drawingml/2006/main" prst="rect">
            <a:avLst/>
          </a:prstGeom>
        </p:spPr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>
              <a:buNone/>
            </a:pPr>
            <a:r>
              <a:rPr sz="2800" b="1"/>
              <a:t>Introducing the Ultimate Can Opener</a:t>
            </a:r>
          </a:p>
        </p:txBody>
      </p:sp>
      <p:sp>
        <p:nvSpPr>
          <p:cNvPr id="3" name="TextBox 3"/>
          <p:cNvSpPr>
            <a:spLocks xmlns:a="http://schemas.openxmlformats.org/drawingml/2006/main" noGrp="1"/>
          </p:cNvSpPr>
          <p:nvPr/>
        </p:nvSpPr>
        <p:spPr>
          <a:xfrm xmlns:a="http://schemas.openxmlformats.org/drawingml/2006/main">
            <a:off x="914400" y="1885800"/>
            <a:ext cx="8229600" cy="1371600"/>
          </a:xfrm>
          <a:prstGeom xmlns:a="http://schemas.openxmlformats.org/drawingml/2006/main" prst="rect">
            <a:avLst/>
          </a:prstGeom>
        </p:spPr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>
              <a:buNone/>
            </a:pPr>
            <a:r>
              <a:rPr sz="1600"/>
              <a:t>Unveiling our latest innovation in kitchen appliances, designed with sophistication and precision to enhance your culinary experience.</a:t>
            </a:r>
          </a:p>
        </p:txBody>
      </p:sp>
      <p:pic>
        <p:nvPicPr>
          <p:cNvPr id="4" name="Picture 4" descr="Introducing the Ultimate Can Opener"/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R8355358da44b4db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2286000" y="3385800"/>
            <a:ext cx="4572000" cy="3015000"/>
          </a:xfrm>
          <a:prstGeom xmlns:a="http://schemas.openxmlformats.org/drawingml/2006/main" prst="rect">
            <a:avLst/>
          </a:prstGeom>
        </p:spPr>
      </p:pic>
    </p:spTree>
  </p:cSld>
  <p:clrMapOvr>
    <a:masterClrMapping xmlns:a="http://schemas.openxmlformats.org/drawingml/2006/main"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TextBox 2"/>
          <p:cNvSpPr>
            <a:spLocks xmlns:a="http://schemas.openxmlformats.org/drawingml/2006/main" noGrp="1"/>
          </p:cNvSpPr>
          <p:nvPr/>
        </p:nvSpPr>
        <p:spPr>
          <a:xfrm xmlns:a="http://schemas.openxmlformats.org/drawingml/2006/main">
            <a:off x="914400" y="685800"/>
            <a:ext cx="8229600" cy="1143000"/>
          </a:xfrm>
          <a:prstGeom xmlns:a="http://schemas.openxmlformats.org/drawingml/2006/main" prst="rect">
            <a:avLst/>
          </a:prstGeom>
        </p:spPr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>
              <a:buNone/>
            </a:pPr>
            <a:r>
              <a:rPr sz="2800" b="1"/>
              <a:t>Crafted for Excellence</a:t>
            </a:r>
          </a:p>
        </p:txBody>
      </p:sp>
      <p:sp>
        <p:nvSpPr>
          <p:cNvPr id="3" name="TextBox 3"/>
          <p:cNvSpPr>
            <a:spLocks xmlns:a="http://schemas.openxmlformats.org/drawingml/2006/main" noGrp="1"/>
          </p:cNvSpPr>
          <p:nvPr/>
        </p:nvSpPr>
        <p:spPr>
          <a:xfrm xmlns:a="http://schemas.openxmlformats.org/drawingml/2006/main">
            <a:off x="914400" y="1885800"/>
            <a:ext cx="8229600" cy="1371600"/>
          </a:xfrm>
          <a:prstGeom xmlns:a="http://schemas.openxmlformats.org/drawingml/2006/main" prst="rect">
            <a:avLst/>
          </a:prstGeom>
        </p:spPr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>
              <a:buNone/>
            </a:pPr>
            <a:r>
              <a:rPr sz="1600"/>
              <a:t>Experience unparalleled quality and durability with our premium can opener, engineered for effortless cutting and seamless operation.</a:t>
            </a:r>
          </a:p>
        </p:txBody>
      </p:sp>
      <p:pic>
        <p:nvPicPr>
          <p:cNvPr id="4" name="Picture 4" descr="Crafted for Excellence"/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R2fb3caffa6ed459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2286000" y="3385800"/>
            <a:ext cx="4572000" cy="3015000"/>
          </a:xfrm>
          <a:prstGeom xmlns:a="http://schemas.openxmlformats.org/drawingml/2006/main" prst="rect">
            <a:avLst/>
          </a:prstGeom>
        </p:spPr>
      </p:pic>
    </p:spTree>
  </p:cSld>
  <p:clrMapOvr>
    <a:masterClrMapping xmlns:a="http://schemas.openxmlformats.org/drawingml/2006/main"/>
  </p:clrMapOvr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TextBox 2"/>
          <p:cNvSpPr>
            <a:spLocks xmlns:a="http://schemas.openxmlformats.org/drawingml/2006/main" noGrp="1"/>
          </p:cNvSpPr>
          <p:nvPr/>
        </p:nvSpPr>
        <p:spPr>
          <a:xfrm xmlns:a="http://schemas.openxmlformats.org/drawingml/2006/main">
            <a:off x="914400" y="685800"/>
            <a:ext cx="8229600" cy="1143000"/>
          </a:xfrm>
          <a:prstGeom xmlns:a="http://schemas.openxmlformats.org/drawingml/2006/main" prst="rect">
            <a:avLst/>
          </a:prstGeom>
        </p:spPr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>
              <a:buNone/>
            </a:pPr>
            <a:r>
              <a:rPr sz="2800" b="1"/>
              <a:t>Sleek Design Meets Functionality</a:t>
            </a:r>
          </a:p>
        </p:txBody>
      </p:sp>
      <p:sp>
        <p:nvSpPr>
          <p:cNvPr id="3" name="TextBox 3"/>
          <p:cNvSpPr>
            <a:spLocks xmlns:a="http://schemas.openxmlformats.org/drawingml/2006/main" noGrp="1"/>
          </p:cNvSpPr>
          <p:nvPr/>
        </p:nvSpPr>
        <p:spPr>
          <a:xfrm xmlns:a="http://schemas.openxmlformats.org/drawingml/2006/main">
            <a:off x="914400" y="1885800"/>
            <a:ext cx="8229600" cy="1371600"/>
          </a:xfrm>
          <a:prstGeom xmlns:a="http://schemas.openxmlformats.org/drawingml/2006/main" prst="rect">
            <a:avLst/>
          </a:prstGeom>
        </p:spPr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>
              <a:buNone/>
            </a:pPr>
            <a:r>
              <a:rPr sz="1600"/>
              <a:t>Our can opener combines modern aesthetics with practical functionality, ensuring it stands out in any kitchen setting.</a:t>
            </a:r>
          </a:p>
        </p:txBody>
      </p:sp>
      <p:pic>
        <p:nvPicPr>
          <p:cNvPr id="4" name="Picture 4" descr="Sleek Design Meets Functionality"/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R0edf8987413849af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2286000" y="3385800"/>
            <a:ext cx="4572000" cy="3015000"/>
          </a:xfrm>
          <a:prstGeom xmlns:a="http://schemas.openxmlformats.org/drawingml/2006/main" prst="rect">
            <a:avLst/>
          </a:prstGeom>
        </p:spPr>
      </p:pic>
    </p:spTree>
  </p:cSld>
  <p:clrMapOvr>
    <a:masterClrMapping xmlns:a="http://schemas.openxmlformats.org/drawingml/2006/main"/>
  </p:clrMapOvr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>
        <a:xfrm xmlns:a="http://schemas.openxmlformats.org/drawingml/2006/main"/>
      </p:grpSpPr>
      <p:sp>
        <p:nvSpPr>
          <p:cNvPr id="2" name="TextBox 2"/>
          <p:cNvSpPr>
            <a:spLocks xmlns:a="http://schemas.openxmlformats.org/drawingml/2006/main" noGrp="1"/>
          </p:cNvSpPr>
          <p:nvPr/>
        </p:nvSpPr>
        <p:spPr>
          <a:xfrm xmlns:a="http://schemas.openxmlformats.org/drawingml/2006/main">
            <a:off x="914400" y="685800"/>
            <a:ext cx="8229600" cy="1143000"/>
          </a:xfrm>
          <a:prstGeom xmlns:a="http://schemas.openxmlformats.org/drawingml/2006/main" prst="rect">
            <a:avLst/>
          </a:prstGeom>
        </p:spPr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>
              <a:buNone/>
            </a:pPr>
            <a:r>
              <a:rPr sz="2800" b="1"/>
              <a:t>Elevate Your Kitchen Experience</a:t>
            </a:r>
          </a:p>
        </p:txBody>
      </p:sp>
      <p:sp>
        <p:nvSpPr>
          <p:cNvPr id="3" name="TextBox 3"/>
          <p:cNvSpPr>
            <a:spLocks xmlns:a="http://schemas.openxmlformats.org/drawingml/2006/main" noGrp="1"/>
          </p:cNvSpPr>
          <p:nvPr/>
        </p:nvSpPr>
        <p:spPr>
          <a:xfrm xmlns:a="http://schemas.openxmlformats.org/drawingml/2006/main">
            <a:off x="914400" y="1885800"/>
            <a:ext cx="8229600" cy="1371600"/>
          </a:xfrm>
          <a:prstGeom xmlns:a="http://schemas.openxmlformats.org/drawingml/2006/main" prst="rect">
            <a:avLst/>
          </a:prstGeom>
        </p:spPr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>
              <a:buNone/>
            </a:pPr>
            <a:r>
              <a:rPr sz="1600"/>
              <a:t>Join the ranks of culinary enthusiasts who choose our can opener for its superior design and performance, reinforcing our brand as a leader in premium kitchen solutions.</a:t>
            </a:r>
          </a:p>
        </p:txBody>
      </p:sp>
      <p:pic>
        <p:nvPicPr>
          <p:cNvPr id="4" name="Picture 4" descr="Elevate Your Kitchen Experience"/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Re6757a2d4904401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2286000" y="3385800"/>
            <a:ext cx="4572000" cy="3015000"/>
          </a:xfrm>
          <a:prstGeom xmlns:a="http://schemas.openxmlformats.org/drawingml/2006/main" prst="rect">
            <a:avLst/>
          </a:prstGeom>
        </p:spPr>
      </p:pic>
    </p:spTree>
  </p:cSld>
  <p:clrMapOvr>
    <a:masterClrMapping xmlns:a="http://schemas.openxmlformats.org/drawingml/2006/main"/>
  </p:clrMapOvr>
</p:sld>
</file>

<file path=docProps/core.xml><?xml version="1.0" encoding="utf-8"?>
<cp:coreProperties xmlns:cp="http://schemas.openxmlformats.org/package/2006/metadata/core-properties">
  <dc:title xmlns:dc="http://purl.org/dc/elements/1.1/">Can Opener</dc:title>
  <dc:creator xmlns:dc="http://purl.org/dc/elements/1.1/">Product Marketing Team</dc:creator>
  <dcterms:created xmlns:dcterms="http://purl.org/dc/terms/">2025-07-22T17:20:04Z</dcterms:created>
  <dcterms:modified xmlns:dcterms="http://purl.org/dc/terms/">2025-07-22T17:20:04Z</dcterms:modified>
</cp:coreProperties>
</file>